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33"/>
  </p:normalViewPr>
  <p:slideViewPr>
    <p:cSldViewPr snapToGrid="0">
      <p:cViewPr varScale="1">
        <p:scale>
          <a:sx n="90" d="100"/>
          <a:sy n="90" d="100"/>
        </p:scale>
        <p:origin x="8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2CE58-6CD7-7640-1E74-5AC7F26EE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7F973-6C4E-7E8C-2363-B54478CDB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F9B75-3FD7-BB60-43E1-476BBB437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44E0C-D024-27E6-C13C-7D7E7C8A6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4D30B-007A-9CB0-1E39-A2741BD5B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75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69696-0C38-0E55-91CF-73C975DC7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23C486-4999-42AB-1BDE-F2279C034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BC4F3-200C-1875-6CF5-F686E0D18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9B78F-DA3D-8251-6091-6329C2620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4FDA4-3F3E-B288-44C7-FF0E29B68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3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41A835-DE54-B0FC-03BE-4E7B9B03AF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918D85-6C5E-4F9C-60CE-2C5DA185E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1D80-E784-15C7-643C-B2A50E47F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68076-95F0-B9C9-4BF1-FF5E86359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20AC-8C81-8B2C-EFC7-7194A5207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0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87DD3-4407-FC7D-C2BB-579F35328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AA4F0-2EAB-F1CA-9E51-DE7571942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66839-4D6B-4F50-8C57-290E890C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7B061-F147-94D6-8D1B-E718A0B63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07D4E-F38C-65A9-2176-AE00F973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1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430AC-30DE-CACD-D753-F3A75CF0A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43A6C-ED2D-6306-FD01-875F1E55A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0B89A-4128-4331-CD67-361066495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A7362-FFE0-9D60-96EA-3A4E19FC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9A017-C9EA-8C01-C09B-0A36F20E7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6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BE5A0-4178-E503-22C0-84E1E2CB5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0944-50BC-A1C8-488D-C4DE3E18A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837E7-13AA-A7F0-3F5B-ECD0E07188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3586C-0ABE-AE9B-3555-6671B1531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26726-673A-2990-7ECF-4704973DA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30DF1-4FE6-FACF-3B09-4FA5833DF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63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05E9B-FA5E-6A24-8D25-BCB96D716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706C0-3B85-D00F-D5A2-3FCE4B944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23B478-409B-E109-A121-1EB067FB4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62D6AC-2D71-E1D2-DF34-3971FB0ABF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6528B9-72A7-72E5-A72F-262F384712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0957BF-AD70-D542-A567-646E39F11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85EE97-368C-259E-26A2-844D7BC22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98425B-9506-9C17-4E85-706DFC013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8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8D848-F38C-E4E3-ADB2-95903AA8F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562F23-7B06-3BD7-1D50-9EB2FC88D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24B7E-F37E-687E-97C0-4164EE36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808835-E675-E94C-5189-71B27784A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4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C10D75-C8A5-AD75-7C95-B3126BF07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615B8C-E7E5-EAB4-168F-3C6E9156B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F69980-D1D7-F753-34D1-047A5C808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86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3FD8B-5E56-45BF-B751-567595037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609AB-CFCB-E58F-E921-B7C23332B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292A1A-33DC-46DA-03F0-34644D697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BF4C88-135B-4F03-72C5-825BB0A0A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4DB31-10E3-E628-1EEA-24EDC025B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BFE92-E288-6C14-DCC8-06209823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35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D6E66-79BF-242B-B377-328D5E38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AAA3D3-41D9-EA90-60D3-26A3F8F0CB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E94C4A-E063-24FC-28C4-593AB0B3B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F1320-5510-D41D-7AA1-D6B01EC9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EDF48-1A1A-7CFA-B729-31EF9910B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F394D1-432F-F77B-5E5F-5182058D5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1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00AA05-5C28-A568-7131-7230E435C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269D6-27C6-2124-0338-344BACE08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53EF7-6B25-16CA-4A75-575CE57B1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E3BD-99D5-CB40-8172-0288C9839B64}" type="datetimeFigureOut">
              <a:rPr lang="en-US" smtClean="0"/>
              <a:t>2/12/23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B4B4A-9A46-CECD-DBD1-13E0C9FE5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3FF6F-2291-BEFD-0B2C-940791112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DCAAD-81C6-6849-B199-0E1C5CE6C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30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44A11-9B82-6BDB-8FEB-28B73A5AF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5066"/>
            <a:ext cx="10515600" cy="1325563"/>
          </a:xfrm>
        </p:spPr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266C4-14C8-7F73-B9D8-594074DA12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15566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Text or image (no animation or video)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5F50E-861B-0D5C-1F99-CFCFE57A7E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15566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ighlight>
                  <a:srgbClr val="FFFF00"/>
                </a:highlight>
              </a:rPr>
              <a:t>Text or image (no animation or video)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7A90796-8A72-0F61-A6D5-DEFB3BF56F6E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6096000" cy="455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+mn-lt"/>
              </a:rPr>
              <a:t>slide # (for organizer use only), </a:t>
            </a:r>
            <a:r>
              <a:rPr lang="en-US" sz="2000" dirty="0">
                <a:highlight>
                  <a:srgbClr val="FFFF00"/>
                </a:highlight>
                <a:latin typeface="+mn-lt"/>
              </a:rPr>
              <a:t>presenter name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4DBE2457-216D-99ED-43BC-93D0C01347A8}"/>
              </a:ext>
            </a:extLst>
          </p:cNvPr>
          <p:cNvSpPr txBox="1">
            <a:spLocks/>
          </p:cNvSpPr>
          <p:nvPr/>
        </p:nvSpPr>
        <p:spPr>
          <a:xfrm>
            <a:off x="5846164" y="6401841"/>
            <a:ext cx="6345837" cy="455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000" dirty="0">
                <a:latin typeface="+mn-lt"/>
              </a:rPr>
              <a:t>next slide #, next presenter name (for organizer use only)</a:t>
            </a:r>
          </a:p>
        </p:txBody>
      </p:sp>
    </p:spTree>
    <p:extLst>
      <p:ext uri="{BB962C8B-B14F-4D97-AF65-F5344CB8AC3E}">
        <p14:creationId xmlns:p14="http://schemas.microsoft.com/office/powerpoint/2010/main" val="658655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44A11-9B82-6BDB-8FEB-28B73A5AF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5066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b="1" dirty="0"/>
              <a:t>Excision of oxidatively damaged bases in G-quadruplexes by</a:t>
            </a:r>
            <a:br>
              <a:rPr lang="en-US" sz="3200" b="1" dirty="0"/>
            </a:br>
            <a:r>
              <a:rPr lang="en-US" sz="3200" b="1" dirty="0"/>
              <a:t>the DNA glycosylases NEIL1 and NEIL3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266C4-14C8-7F73-B9D8-594074DA12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15566"/>
            <a:ext cx="5181600" cy="4351338"/>
          </a:xfrm>
        </p:spPr>
        <p:txBody>
          <a:bodyPr/>
          <a:lstStyle/>
          <a:p>
            <a:r>
              <a:rPr lang="en-US" dirty="0"/>
              <a:t>DNA damage </a:t>
            </a:r>
          </a:p>
          <a:p>
            <a:pPr lvl="1"/>
            <a:r>
              <a:rPr lang="en-US" dirty="0"/>
              <a:t>environmental toxins</a:t>
            </a:r>
          </a:p>
          <a:p>
            <a:pPr lvl="1"/>
            <a:r>
              <a:rPr lang="en-US" dirty="0"/>
              <a:t>endogenous metabolic products</a:t>
            </a:r>
          </a:p>
          <a:p>
            <a:pPr lvl="1"/>
            <a:r>
              <a:rPr lang="en-US" dirty="0"/>
              <a:t>ionizing radiation </a:t>
            </a:r>
          </a:p>
          <a:p>
            <a:pPr lvl="1"/>
            <a:endParaRPr lang="en-US" dirty="0"/>
          </a:p>
          <a:p>
            <a:r>
              <a:rPr lang="en-US" dirty="0"/>
              <a:t>Reactive oxygen and nitrogen species (RONS)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7A90796-8A72-0F61-A6D5-DEFB3BF56F6E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5846164" cy="455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+mn-lt"/>
              </a:rPr>
              <a:t>slide # (for organizer use only), Savannah G. Conlon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4DBE2457-216D-99ED-43BC-93D0C01347A8}"/>
              </a:ext>
            </a:extLst>
          </p:cNvPr>
          <p:cNvSpPr txBox="1">
            <a:spLocks/>
          </p:cNvSpPr>
          <p:nvPr/>
        </p:nvSpPr>
        <p:spPr>
          <a:xfrm>
            <a:off x="5846164" y="6401841"/>
            <a:ext cx="6345837" cy="455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000" dirty="0">
                <a:latin typeface="+mn-lt"/>
              </a:rPr>
              <a:t>next slide #, next presenter name (for organizer use only)</a:t>
            </a:r>
          </a:p>
        </p:txBody>
      </p:sp>
      <p:pic>
        <p:nvPicPr>
          <p:cNvPr id="1028" name="Picture 4" descr="Uracil-DNA glycosylase - Wikipedia">
            <a:extLst>
              <a:ext uri="{FF2B5EF4-FFF2-40B4-BE49-F238E27FC236}">
                <a16:creationId xmlns:a16="http://schemas.microsoft.com/office/drawing/2014/main" id="{12AD75E5-9F36-B3CC-06D7-B7BA20BC211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15566"/>
            <a:ext cx="5181600" cy="403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4BFACF6-85F0-4014-115C-68BCEDA94FB7}"/>
              </a:ext>
            </a:extLst>
          </p:cNvPr>
          <p:cNvSpPr/>
          <p:nvPr/>
        </p:nvSpPr>
        <p:spPr>
          <a:xfrm>
            <a:off x="0" y="5933577"/>
            <a:ext cx="41669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rgbClr val="FFC8C8"/>
                </a:solidFill>
                <a:effectLst/>
              </a:rPr>
              <a:t>Example Slide</a:t>
            </a:r>
          </a:p>
        </p:txBody>
      </p:sp>
    </p:spTree>
    <p:extLst>
      <p:ext uri="{BB962C8B-B14F-4D97-AF65-F5344CB8AC3E}">
        <p14:creationId xmlns:p14="http://schemas.microsoft.com/office/powerpoint/2010/main" val="3952567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99</Words>
  <Application>Microsoft Macintosh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Title</vt:lpstr>
      <vt:lpstr>Excision of oxidatively damaged bases in G-quadruplexes by the DNA glycosylases NEIL1 and NEIL3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Jayce Elizabeth Taylor</dc:creator>
  <cp:lastModifiedBy>Jayce Elizabeth Taylor</cp:lastModifiedBy>
  <cp:revision>1</cp:revision>
  <dcterms:created xsi:type="dcterms:W3CDTF">2023-02-13T06:44:15Z</dcterms:created>
  <dcterms:modified xsi:type="dcterms:W3CDTF">2023-02-13T07:15:04Z</dcterms:modified>
</cp:coreProperties>
</file>